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E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 autoAdjust="0"/>
    <p:restoredTop sz="94660"/>
  </p:normalViewPr>
  <p:slideViewPr>
    <p:cSldViewPr>
      <p:cViewPr varScale="1">
        <p:scale>
          <a:sx n="69" d="100"/>
          <a:sy n="69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DD604-9293-499A-808B-7D9D696302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194D1-083B-4402-9647-33810A510741}">
      <dgm:prSet phldrT="[Text]"/>
      <dgm:spPr/>
      <dgm:t>
        <a:bodyPr/>
        <a:lstStyle/>
        <a:p>
          <a:r>
            <a:rPr lang="en-US" dirty="0" err="1" smtClean="0"/>
            <a:t>maa</a:t>
          </a:r>
          <a:endParaRPr lang="en-US" dirty="0"/>
        </a:p>
      </dgm:t>
    </dgm:pt>
    <dgm:pt modelId="{FF630C04-60DB-4F4D-8BC1-8A833AD63D1A}" type="parTrans" cxnId="{7689B547-9D9A-448D-8625-EC91570E8F54}">
      <dgm:prSet/>
      <dgm:spPr/>
      <dgm:t>
        <a:bodyPr/>
        <a:lstStyle/>
        <a:p>
          <a:endParaRPr lang="en-US"/>
        </a:p>
      </dgm:t>
    </dgm:pt>
    <dgm:pt modelId="{D9C5EB62-2EC6-4103-95AE-23D6EEE8C778}" type="sibTrans" cxnId="{7689B547-9D9A-448D-8625-EC91570E8F54}">
      <dgm:prSet/>
      <dgm:spPr/>
      <dgm:t>
        <a:bodyPr/>
        <a:lstStyle/>
        <a:p>
          <a:endParaRPr lang="en-US"/>
        </a:p>
      </dgm:t>
    </dgm:pt>
    <dgm:pt modelId="{5192549D-A8A9-4D8F-B2D0-18D247528F35}" type="asst">
      <dgm:prSet phldrT="[Text]"/>
      <dgm:spPr/>
      <dgm:t>
        <a:bodyPr/>
        <a:lstStyle/>
        <a:p>
          <a:r>
            <a:rPr lang="en-US" dirty="0" smtClean="0"/>
            <a:t>babul</a:t>
          </a:r>
          <a:endParaRPr lang="en-US" dirty="0"/>
        </a:p>
      </dgm:t>
    </dgm:pt>
    <dgm:pt modelId="{8394251F-2690-442E-8285-4FB79FEC5167}" type="parTrans" cxnId="{DEAB4B4F-7F48-4E65-A3A9-8509BE8C7112}">
      <dgm:prSet/>
      <dgm:spPr/>
      <dgm:t>
        <a:bodyPr/>
        <a:lstStyle/>
        <a:p>
          <a:endParaRPr lang="en-US"/>
        </a:p>
      </dgm:t>
    </dgm:pt>
    <dgm:pt modelId="{5D923080-573B-4B4D-BAD2-DA18C3949840}" type="sibTrans" cxnId="{DEAB4B4F-7F48-4E65-A3A9-8509BE8C7112}">
      <dgm:prSet/>
      <dgm:spPr/>
      <dgm:t>
        <a:bodyPr/>
        <a:lstStyle/>
        <a:p>
          <a:endParaRPr lang="en-US"/>
        </a:p>
      </dgm:t>
    </dgm:pt>
    <dgm:pt modelId="{950D4D20-069D-41AC-922B-B0C0F7A53C73}">
      <dgm:prSet phldrT="[Text]" phldr="1"/>
      <dgm:spPr/>
      <dgm:t>
        <a:bodyPr/>
        <a:lstStyle/>
        <a:p>
          <a:endParaRPr lang="en-US" dirty="0"/>
        </a:p>
      </dgm:t>
    </dgm:pt>
    <dgm:pt modelId="{F85BC36E-F915-4A45-8D87-53B3D1D43A8E}" type="parTrans" cxnId="{3476B405-30C9-431D-BA6D-AA274255D11C}">
      <dgm:prSet/>
      <dgm:spPr/>
      <dgm:t>
        <a:bodyPr/>
        <a:lstStyle/>
        <a:p>
          <a:endParaRPr lang="en-US"/>
        </a:p>
      </dgm:t>
    </dgm:pt>
    <dgm:pt modelId="{CB8E04EC-CF44-4F97-A1D0-DB98A69C91A6}" type="sibTrans" cxnId="{3476B405-30C9-431D-BA6D-AA274255D11C}">
      <dgm:prSet/>
      <dgm:spPr/>
      <dgm:t>
        <a:bodyPr/>
        <a:lstStyle/>
        <a:p>
          <a:endParaRPr lang="en-US"/>
        </a:p>
      </dgm:t>
    </dgm:pt>
    <dgm:pt modelId="{4FFB8737-B1EC-4CCF-81B8-4552CBC067DC}">
      <dgm:prSet phldrT="[Text]" phldr="1"/>
      <dgm:spPr/>
      <dgm:t>
        <a:bodyPr/>
        <a:lstStyle/>
        <a:p>
          <a:endParaRPr lang="en-US" dirty="0"/>
        </a:p>
      </dgm:t>
    </dgm:pt>
    <dgm:pt modelId="{F267132B-254A-4477-B480-CD1EA5FF1A1F}" type="parTrans" cxnId="{20E5BF76-CE05-467E-A3D4-398C594C7912}">
      <dgm:prSet/>
      <dgm:spPr/>
      <dgm:t>
        <a:bodyPr/>
        <a:lstStyle/>
        <a:p>
          <a:endParaRPr lang="en-US"/>
        </a:p>
      </dgm:t>
    </dgm:pt>
    <dgm:pt modelId="{205CF446-F879-47EA-A06A-6CC0EC960D84}" type="sibTrans" cxnId="{20E5BF76-CE05-467E-A3D4-398C594C7912}">
      <dgm:prSet/>
      <dgm:spPr/>
      <dgm:t>
        <a:bodyPr/>
        <a:lstStyle/>
        <a:p>
          <a:endParaRPr lang="en-US"/>
        </a:p>
      </dgm:t>
    </dgm:pt>
    <dgm:pt modelId="{C11E1BE6-22D4-4816-995F-181A476C55E4}">
      <dgm:prSet phldrT="[Text]" phldr="1"/>
      <dgm:spPr/>
      <dgm:t>
        <a:bodyPr/>
        <a:lstStyle/>
        <a:p>
          <a:endParaRPr lang="en-US" dirty="0"/>
        </a:p>
      </dgm:t>
    </dgm:pt>
    <dgm:pt modelId="{991B27EE-2570-425E-9000-33A7CF603559}" type="parTrans" cxnId="{03B195D1-FCB3-4787-B132-5A009D25ED24}">
      <dgm:prSet/>
      <dgm:spPr/>
      <dgm:t>
        <a:bodyPr/>
        <a:lstStyle/>
        <a:p>
          <a:endParaRPr lang="en-US"/>
        </a:p>
      </dgm:t>
    </dgm:pt>
    <dgm:pt modelId="{65708682-1DE7-450F-806E-51C4403EBE04}" type="sibTrans" cxnId="{03B195D1-FCB3-4787-B132-5A009D25ED24}">
      <dgm:prSet/>
      <dgm:spPr/>
      <dgm:t>
        <a:bodyPr/>
        <a:lstStyle/>
        <a:p>
          <a:endParaRPr lang="en-US"/>
        </a:p>
      </dgm:t>
    </dgm:pt>
    <dgm:pt modelId="{AE2F0143-BBAB-4522-9A9F-44C1397218E6}" type="pres">
      <dgm:prSet presAssocID="{0A0DD604-9293-499A-808B-7D9D696302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1795D9-9F8B-4ECD-83E7-64BF438691F1}" type="pres">
      <dgm:prSet presAssocID="{32F194D1-083B-4402-9647-33810A510741}" presName="hierRoot1" presStyleCnt="0">
        <dgm:presLayoutVars>
          <dgm:hierBranch val="init"/>
        </dgm:presLayoutVars>
      </dgm:prSet>
      <dgm:spPr/>
    </dgm:pt>
    <dgm:pt modelId="{7FEE11AF-57B1-443A-8BBC-034EDDC3DE51}" type="pres">
      <dgm:prSet presAssocID="{32F194D1-083B-4402-9647-33810A510741}" presName="rootComposite1" presStyleCnt="0"/>
      <dgm:spPr/>
    </dgm:pt>
    <dgm:pt modelId="{28A452C6-3CD9-43F6-B20E-739FA7970668}" type="pres">
      <dgm:prSet presAssocID="{32F194D1-083B-4402-9647-33810A51074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5841AB-8AC8-4F65-916D-A4AE77BFDF60}" type="pres">
      <dgm:prSet presAssocID="{32F194D1-083B-4402-9647-33810A51074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A0BE7B-BCD2-418E-B7F8-68E02A631FD2}" type="pres">
      <dgm:prSet presAssocID="{32F194D1-083B-4402-9647-33810A510741}" presName="hierChild2" presStyleCnt="0"/>
      <dgm:spPr/>
    </dgm:pt>
    <dgm:pt modelId="{3F1314EA-CE0F-4ED4-8940-43BAAA807F19}" type="pres">
      <dgm:prSet presAssocID="{F85BC36E-F915-4A45-8D87-53B3D1D43A8E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E1AD0F3-5AC1-4DD4-8B4A-6C76149B0667}" type="pres">
      <dgm:prSet presAssocID="{950D4D20-069D-41AC-922B-B0C0F7A53C73}" presName="hierRoot2" presStyleCnt="0">
        <dgm:presLayoutVars>
          <dgm:hierBranch val="init"/>
        </dgm:presLayoutVars>
      </dgm:prSet>
      <dgm:spPr/>
    </dgm:pt>
    <dgm:pt modelId="{26DEABA9-0324-4C16-A3B2-826620EAABC7}" type="pres">
      <dgm:prSet presAssocID="{950D4D20-069D-41AC-922B-B0C0F7A53C73}" presName="rootComposite" presStyleCnt="0"/>
      <dgm:spPr/>
    </dgm:pt>
    <dgm:pt modelId="{0C915FD1-FD67-4C93-B5C2-038338B527BE}" type="pres">
      <dgm:prSet presAssocID="{950D4D20-069D-41AC-922B-B0C0F7A53C7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4344A-0786-432E-A91B-AD792C5DC139}" type="pres">
      <dgm:prSet presAssocID="{950D4D20-069D-41AC-922B-B0C0F7A53C73}" presName="rootConnector" presStyleLbl="node2" presStyleIdx="0" presStyleCnt="3"/>
      <dgm:spPr/>
      <dgm:t>
        <a:bodyPr/>
        <a:lstStyle/>
        <a:p>
          <a:endParaRPr lang="en-US"/>
        </a:p>
      </dgm:t>
    </dgm:pt>
    <dgm:pt modelId="{4B09AC3F-3C8A-4837-9890-F127E97D4FAE}" type="pres">
      <dgm:prSet presAssocID="{950D4D20-069D-41AC-922B-B0C0F7A53C73}" presName="hierChild4" presStyleCnt="0"/>
      <dgm:spPr/>
    </dgm:pt>
    <dgm:pt modelId="{909EA7DA-5E12-4253-9798-8AFB25A26143}" type="pres">
      <dgm:prSet presAssocID="{950D4D20-069D-41AC-922B-B0C0F7A53C73}" presName="hierChild5" presStyleCnt="0"/>
      <dgm:spPr/>
    </dgm:pt>
    <dgm:pt modelId="{4ACE14BC-30B4-4949-A78F-481C21B28140}" type="pres">
      <dgm:prSet presAssocID="{F267132B-254A-4477-B480-CD1EA5FF1A1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8275300-584C-4486-8E37-07BC212967D7}" type="pres">
      <dgm:prSet presAssocID="{4FFB8737-B1EC-4CCF-81B8-4552CBC067DC}" presName="hierRoot2" presStyleCnt="0">
        <dgm:presLayoutVars>
          <dgm:hierBranch val="init"/>
        </dgm:presLayoutVars>
      </dgm:prSet>
      <dgm:spPr/>
    </dgm:pt>
    <dgm:pt modelId="{E11B6CC1-8C57-451B-A9A6-DE46576175D3}" type="pres">
      <dgm:prSet presAssocID="{4FFB8737-B1EC-4CCF-81B8-4552CBC067DC}" presName="rootComposite" presStyleCnt="0"/>
      <dgm:spPr/>
    </dgm:pt>
    <dgm:pt modelId="{A5AB6869-2C7F-4B95-AFEE-28CE13875348}" type="pres">
      <dgm:prSet presAssocID="{4FFB8737-B1EC-4CCF-81B8-4552CBC067D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D30C83-EE9B-4643-A1BA-0D6AE821BBCB}" type="pres">
      <dgm:prSet presAssocID="{4FFB8737-B1EC-4CCF-81B8-4552CBC067DC}" presName="rootConnector" presStyleLbl="node2" presStyleIdx="1" presStyleCnt="3"/>
      <dgm:spPr/>
      <dgm:t>
        <a:bodyPr/>
        <a:lstStyle/>
        <a:p>
          <a:endParaRPr lang="en-US"/>
        </a:p>
      </dgm:t>
    </dgm:pt>
    <dgm:pt modelId="{9389E94D-07CB-4136-95AD-1043EBE953A2}" type="pres">
      <dgm:prSet presAssocID="{4FFB8737-B1EC-4CCF-81B8-4552CBC067DC}" presName="hierChild4" presStyleCnt="0"/>
      <dgm:spPr/>
    </dgm:pt>
    <dgm:pt modelId="{9F84C2F5-35BB-4ACE-A129-2EA5ED1282C7}" type="pres">
      <dgm:prSet presAssocID="{4FFB8737-B1EC-4CCF-81B8-4552CBC067DC}" presName="hierChild5" presStyleCnt="0"/>
      <dgm:spPr/>
    </dgm:pt>
    <dgm:pt modelId="{28C68657-5716-486D-BBA1-6D68A975CA04}" type="pres">
      <dgm:prSet presAssocID="{991B27EE-2570-425E-9000-33A7CF603559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6A94F7B-D937-409F-9ACA-EAE81F23831D}" type="pres">
      <dgm:prSet presAssocID="{C11E1BE6-22D4-4816-995F-181A476C55E4}" presName="hierRoot2" presStyleCnt="0">
        <dgm:presLayoutVars>
          <dgm:hierBranch val="init"/>
        </dgm:presLayoutVars>
      </dgm:prSet>
      <dgm:spPr/>
    </dgm:pt>
    <dgm:pt modelId="{55E972C3-BC93-4FCF-A993-C7ED2FA51158}" type="pres">
      <dgm:prSet presAssocID="{C11E1BE6-22D4-4816-995F-181A476C55E4}" presName="rootComposite" presStyleCnt="0"/>
      <dgm:spPr/>
    </dgm:pt>
    <dgm:pt modelId="{F03246EC-1BFD-4C8D-9552-269711FE5837}" type="pres">
      <dgm:prSet presAssocID="{C11E1BE6-22D4-4816-995F-181A476C55E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B2084F-5DF5-4DD4-AEDB-35A3A22CB6FB}" type="pres">
      <dgm:prSet presAssocID="{C11E1BE6-22D4-4816-995F-181A476C55E4}" presName="rootConnector" presStyleLbl="node2" presStyleIdx="2" presStyleCnt="3"/>
      <dgm:spPr/>
      <dgm:t>
        <a:bodyPr/>
        <a:lstStyle/>
        <a:p>
          <a:endParaRPr lang="en-US"/>
        </a:p>
      </dgm:t>
    </dgm:pt>
    <dgm:pt modelId="{8F8FC7B8-060E-40EE-9DE1-31370156DD6F}" type="pres">
      <dgm:prSet presAssocID="{C11E1BE6-22D4-4816-995F-181A476C55E4}" presName="hierChild4" presStyleCnt="0"/>
      <dgm:spPr/>
    </dgm:pt>
    <dgm:pt modelId="{32C1639A-BF01-4A7C-8832-61F4176399F7}" type="pres">
      <dgm:prSet presAssocID="{C11E1BE6-22D4-4816-995F-181A476C55E4}" presName="hierChild5" presStyleCnt="0"/>
      <dgm:spPr/>
    </dgm:pt>
    <dgm:pt modelId="{8055D52E-2A43-4140-BE98-67F535854768}" type="pres">
      <dgm:prSet presAssocID="{32F194D1-083B-4402-9647-33810A510741}" presName="hierChild3" presStyleCnt="0"/>
      <dgm:spPr/>
    </dgm:pt>
    <dgm:pt modelId="{5DBFCAF0-AFD9-4A8E-943C-A5D5472B77D5}" type="pres">
      <dgm:prSet presAssocID="{8394251F-2690-442E-8285-4FB79FEC5167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8FF7B9ED-E1E4-4E4E-9944-1F50BAC2BB82}" type="pres">
      <dgm:prSet presAssocID="{5192549D-A8A9-4D8F-B2D0-18D247528F35}" presName="hierRoot3" presStyleCnt="0">
        <dgm:presLayoutVars>
          <dgm:hierBranch val="init"/>
        </dgm:presLayoutVars>
      </dgm:prSet>
      <dgm:spPr/>
    </dgm:pt>
    <dgm:pt modelId="{D3FE8182-0072-4B79-8609-D4B6EF84171D}" type="pres">
      <dgm:prSet presAssocID="{5192549D-A8A9-4D8F-B2D0-18D247528F35}" presName="rootComposite3" presStyleCnt="0"/>
      <dgm:spPr/>
    </dgm:pt>
    <dgm:pt modelId="{824F7EBB-895F-496F-AACA-74074B1510F5}" type="pres">
      <dgm:prSet presAssocID="{5192549D-A8A9-4D8F-B2D0-18D247528F3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045188-DE0C-495F-8ABA-E16E75E3D3C5}" type="pres">
      <dgm:prSet presAssocID="{5192549D-A8A9-4D8F-B2D0-18D247528F35}" presName="rootConnector3" presStyleLbl="asst1" presStyleIdx="0" presStyleCnt="1"/>
      <dgm:spPr/>
      <dgm:t>
        <a:bodyPr/>
        <a:lstStyle/>
        <a:p>
          <a:endParaRPr lang="en-US"/>
        </a:p>
      </dgm:t>
    </dgm:pt>
    <dgm:pt modelId="{019145A0-10A4-4760-BC89-4C300D819673}" type="pres">
      <dgm:prSet presAssocID="{5192549D-A8A9-4D8F-B2D0-18D247528F35}" presName="hierChild6" presStyleCnt="0"/>
      <dgm:spPr/>
    </dgm:pt>
    <dgm:pt modelId="{9C212F19-3E52-4FE1-B9A4-66C3605B9A24}" type="pres">
      <dgm:prSet presAssocID="{5192549D-A8A9-4D8F-B2D0-18D247528F35}" presName="hierChild7" presStyleCnt="0"/>
      <dgm:spPr/>
    </dgm:pt>
  </dgm:ptLst>
  <dgm:cxnLst>
    <dgm:cxn modelId="{E426F5C4-438A-48DC-8527-5071CE14BB64}" type="presOf" srcId="{32F194D1-083B-4402-9647-33810A510741}" destId="{28A452C6-3CD9-43F6-B20E-739FA7970668}" srcOrd="0" destOrd="0" presId="urn:microsoft.com/office/officeart/2005/8/layout/orgChart1"/>
    <dgm:cxn modelId="{2C2D41CB-D7EC-4418-B91A-D953A16CF9A7}" type="presOf" srcId="{F85BC36E-F915-4A45-8D87-53B3D1D43A8E}" destId="{3F1314EA-CE0F-4ED4-8940-43BAAA807F19}" srcOrd="0" destOrd="0" presId="urn:microsoft.com/office/officeart/2005/8/layout/orgChart1"/>
    <dgm:cxn modelId="{78A0BCF4-1FAF-4807-8597-CC7BFEB004A1}" type="presOf" srcId="{C11E1BE6-22D4-4816-995F-181A476C55E4}" destId="{41B2084F-5DF5-4DD4-AEDB-35A3A22CB6FB}" srcOrd="1" destOrd="0" presId="urn:microsoft.com/office/officeart/2005/8/layout/orgChart1"/>
    <dgm:cxn modelId="{03B195D1-FCB3-4787-B132-5A009D25ED24}" srcId="{32F194D1-083B-4402-9647-33810A510741}" destId="{C11E1BE6-22D4-4816-995F-181A476C55E4}" srcOrd="3" destOrd="0" parTransId="{991B27EE-2570-425E-9000-33A7CF603559}" sibTransId="{65708682-1DE7-450F-806E-51C4403EBE04}"/>
    <dgm:cxn modelId="{DEAB4B4F-7F48-4E65-A3A9-8509BE8C7112}" srcId="{32F194D1-083B-4402-9647-33810A510741}" destId="{5192549D-A8A9-4D8F-B2D0-18D247528F35}" srcOrd="0" destOrd="0" parTransId="{8394251F-2690-442E-8285-4FB79FEC5167}" sibTransId="{5D923080-573B-4B4D-BAD2-DA18C3949840}"/>
    <dgm:cxn modelId="{20E5BF76-CE05-467E-A3D4-398C594C7912}" srcId="{32F194D1-083B-4402-9647-33810A510741}" destId="{4FFB8737-B1EC-4CCF-81B8-4552CBC067DC}" srcOrd="2" destOrd="0" parTransId="{F267132B-254A-4477-B480-CD1EA5FF1A1F}" sibTransId="{205CF446-F879-47EA-A06A-6CC0EC960D84}"/>
    <dgm:cxn modelId="{3D69F453-8B53-4E92-8BE8-FD4ADBBA6AB9}" type="presOf" srcId="{4FFB8737-B1EC-4CCF-81B8-4552CBC067DC}" destId="{48D30C83-EE9B-4643-A1BA-0D6AE821BBCB}" srcOrd="1" destOrd="0" presId="urn:microsoft.com/office/officeart/2005/8/layout/orgChart1"/>
    <dgm:cxn modelId="{00E0E0DB-10BB-4D45-BF1B-B0195FAFA2BE}" type="presOf" srcId="{8394251F-2690-442E-8285-4FB79FEC5167}" destId="{5DBFCAF0-AFD9-4A8E-943C-A5D5472B77D5}" srcOrd="0" destOrd="0" presId="urn:microsoft.com/office/officeart/2005/8/layout/orgChart1"/>
    <dgm:cxn modelId="{9C532A83-085F-44AF-8B7C-CFBE2261AC12}" type="presOf" srcId="{32F194D1-083B-4402-9647-33810A510741}" destId="{A75841AB-8AC8-4F65-916D-A4AE77BFDF60}" srcOrd="1" destOrd="0" presId="urn:microsoft.com/office/officeart/2005/8/layout/orgChart1"/>
    <dgm:cxn modelId="{7629E023-91C0-4B8E-BCA1-A55796DE0A98}" type="presOf" srcId="{950D4D20-069D-41AC-922B-B0C0F7A53C73}" destId="{0C915FD1-FD67-4C93-B5C2-038338B527BE}" srcOrd="0" destOrd="0" presId="urn:microsoft.com/office/officeart/2005/8/layout/orgChart1"/>
    <dgm:cxn modelId="{AC9651AA-3D45-4FF3-9EA7-C32E7BE21CA9}" type="presOf" srcId="{4FFB8737-B1EC-4CCF-81B8-4552CBC067DC}" destId="{A5AB6869-2C7F-4B95-AFEE-28CE13875348}" srcOrd="0" destOrd="0" presId="urn:microsoft.com/office/officeart/2005/8/layout/orgChart1"/>
    <dgm:cxn modelId="{2BC5ACCC-2A0E-402B-82E1-8AE7B888511B}" type="presOf" srcId="{5192549D-A8A9-4D8F-B2D0-18D247528F35}" destId="{4A045188-DE0C-495F-8ABA-E16E75E3D3C5}" srcOrd="1" destOrd="0" presId="urn:microsoft.com/office/officeart/2005/8/layout/orgChart1"/>
    <dgm:cxn modelId="{DA2BEF85-14CD-49F6-B169-F61492FFAF42}" type="presOf" srcId="{F267132B-254A-4477-B480-CD1EA5FF1A1F}" destId="{4ACE14BC-30B4-4949-A78F-481C21B28140}" srcOrd="0" destOrd="0" presId="urn:microsoft.com/office/officeart/2005/8/layout/orgChart1"/>
    <dgm:cxn modelId="{3476B405-30C9-431D-BA6D-AA274255D11C}" srcId="{32F194D1-083B-4402-9647-33810A510741}" destId="{950D4D20-069D-41AC-922B-B0C0F7A53C73}" srcOrd="1" destOrd="0" parTransId="{F85BC36E-F915-4A45-8D87-53B3D1D43A8E}" sibTransId="{CB8E04EC-CF44-4F97-A1D0-DB98A69C91A6}"/>
    <dgm:cxn modelId="{D786527E-7AA9-4E0D-AE1D-EA66B7EE0C28}" type="presOf" srcId="{950D4D20-069D-41AC-922B-B0C0F7A53C73}" destId="{4A94344A-0786-432E-A91B-AD792C5DC139}" srcOrd="1" destOrd="0" presId="urn:microsoft.com/office/officeart/2005/8/layout/orgChart1"/>
    <dgm:cxn modelId="{2F7A1CE7-F6ED-4928-895E-476EF5AE6445}" type="presOf" srcId="{0A0DD604-9293-499A-808B-7D9D696302B7}" destId="{AE2F0143-BBAB-4522-9A9F-44C1397218E6}" srcOrd="0" destOrd="0" presId="urn:microsoft.com/office/officeart/2005/8/layout/orgChart1"/>
    <dgm:cxn modelId="{4512E660-9D60-468E-B5CA-2FA219D67689}" type="presOf" srcId="{5192549D-A8A9-4D8F-B2D0-18D247528F35}" destId="{824F7EBB-895F-496F-AACA-74074B1510F5}" srcOrd="0" destOrd="0" presId="urn:microsoft.com/office/officeart/2005/8/layout/orgChart1"/>
    <dgm:cxn modelId="{7689B547-9D9A-448D-8625-EC91570E8F54}" srcId="{0A0DD604-9293-499A-808B-7D9D696302B7}" destId="{32F194D1-083B-4402-9647-33810A510741}" srcOrd="0" destOrd="0" parTransId="{FF630C04-60DB-4F4D-8BC1-8A833AD63D1A}" sibTransId="{D9C5EB62-2EC6-4103-95AE-23D6EEE8C778}"/>
    <dgm:cxn modelId="{A7160684-0A9C-4020-9BCE-A03CBF3F03B7}" type="presOf" srcId="{C11E1BE6-22D4-4816-995F-181A476C55E4}" destId="{F03246EC-1BFD-4C8D-9552-269711FE5837}" srcOrd="0" destOrd="0" presId="urn:microsoft.com/office/officeart/2005/8/layout/orgChart1"/>
    <dgm:cxn modelId="{F60A7E13-4E6B-485E-9644-07B5FB45FAAF}" type="presOf" srcId="{991B27EE-2570-425E-9000-33A7CF603559}" destId="{28C68657-5716-486D-BBA1-6D68A975CA04}" srcOrd="0" destOrd="0" presId="urn:microsoft.com/office/officeart/2005/8/layout/orgChart1"/>
    <dgm:cxn modelId="{6E59CE3F-2ABA-4CCF-B0E3-C160B34840DD}" type="presParOf" srcId="{AE2F0143-BBAB-4522-9A9F-44C1397218E6}" destId="{171795D9-9F8B-4ECD-83E7-64BF438691F1}" srcOrd="0" destOrd="0" presId="urn:microsoft.com/office/officeart/2005/8/layout/orgChart1"/>
    <dgm:cxn modelId="{72997C45-94D0-4010-B087-97D3D45EB24D}" type="presParOf" srcId="{171795D9-9F8B-4ECD-83E7-64BF438691F1}" destId="{7FEE11AF-57B1-443A-8BBC-034EDDC3DE51}" srcOrd="0" destOrd="0" presId="urn:microsoft.com/office/officeart/2005/8/layout/orgChart1"/>
    <dgm:cxn modelId="{05AC084D-8ADB-4C0D-957A-4E556A76B554}" type="presParOf" srcId="{7FEE11AF-57B1-443A-8BBC-034EDDC3DE51}" destId="{28A452C6-3CD9-43F6-B20E-739FA7970668}" srcOrd="0" destOrd="0" presId="urn:microsoft.com/office/officeart/2005/8/layout/orgChart1"/>
    <dgm:cxn modelId="{9E475361-5CE2-4B04-93C7-A4BCA1CC351E}" type="presParOf" srcId="{7FEE11AF-57B1-443A-8BBC-034EDDC3DE51}" destId="{A75841AB-8AC8-4F65-916D-A4AE77BFDF60}" srcOrd="1" destOrd="0" presId="urn:microsoft.com/office/officeart/2005/8/layout/orgChart1"/>
    <dgm:cxn modelId="{51DF9EF2-7ECB-4A51-A0C2-CCE27E3E5DF9}" type="presParOf" srcId="{171795D9-9F8B-4ECD-83E7-64BF438691F1}" destId="{ADA0BE7B-BCD2-418E-B7F8-68E02A631FD2}" srcOrd="1" destOrd="0" presId="urn:microsoft.com/office/officeart/2005/8/layout/orgChart1"/>
    <dgm:cxn modelId="{0B005D4A-B6FD-4008-BB61-D29A8732FEFB}" type="presParOf" srcId="{ADA0BE7B-BCD2-418E-B7F8-68E02A631FD2}" destId="{3F1314EA-CE0F-4ED4-8940-43BAAA807F19}" srcOrd="0" destOrd="0" presId="urn:microsoft.com/office/officeart/2005/8/layout/orgChart1"/>
    <dgm:cxn modelId="{FE3FA294-5BA8-4E50-B5E3-1382B083DBF0}" type="presParOf" srcId="{ADA0BE7B-BCD2-418E-B7F8-68E02A631FD2}" destId="{9E1AD0F3-5AC1-4DD4-8B4A-6C76149B0667}" srcOrd="1" destOrd="0" presId="urn:microsoft.com/office/officeart/2005/8/layout/orgChart1"/>
    <dgm:cxn modelId="{1AFB6718-3B31-426A-9E68-3CEEAFBF06F6}" type="presParOf" srcId="{9E1AD0F3-5AC1-4DD4-8B4A-6C76149B0667}" destId="{26DEABA9-0324-4C16-A3B2-826620EAABC7}" srcOrd="0" destOrd="0" presId="urn:microsoft.com/office/officeart/2005/8/layout/orgChart1"/>
    <dgm:cxn modelId="{CAF7A538-D35C-4B15-B66D-6DBD60E8C606}" type="presParOf" srcId="{26DEABA9-0324-4C16-A3B2-826620EAABC7}" destId="{0C915FD1-FD67-4C93-B5C2-038338B527BE}" srcOrd="0" destOrd="0" presId="urn:microsoft.com/office/officeart/2005/8/layout/orgChart1"/>
    <dgm:cxn modelId="{3EF9EF84-E534-404F-A8E2-D10B222220BC}" type="presParOf" srcId="{26DEABA9-0324-4C16-A3B2-826620EAABC7}" destId="{4A94344A-0786-432E-A91B-AD792C5DC139}" srcOrd="1" destOrd="0" presId="urn:microsoft.com/office/officeart/2005/8/layout/orgChart1"/>
    <dgm:cxn modelId="{905DBDB4-C675-420A-AF25-067C354D0800}" type="presParOf" srcId="{9E1AD0F3-5AC1-4DD4-8B4A-6C76149B0667}" destId="{4B09AC3F-3C8A-4837-9890-F127E97D4FAE}" srcOrd="1" destOrd="0" presId="urn:microsoft.com/office/officeart/2005/8/layout/orgChart1"/>
    <dgm:cxn modelId="{F461AFBB-FDB4-4F8E-9D79-A617B5391093}" type="presParOf" srcId="{9E1AD0F3-5AC1-4DD4-8B4A-6C76149B0667}" destId="{909EA7DA-5E12-4253-9798-8AFB25A26143}" srcOrd="2" destOrd="0" presId="urn:microsoft.com/office/officeart/2005/8/layout/orgChart1"/>
    <dgm:cxn modelId="{0A36F46A-2927-44AF-9553-6BEDAA1ED4E9}" type="presParOf" srcId="{ADA0BE7B-BCD2-418E-B7F8-68E02A631FD2}" destId="{4ACE14BC-30B4-4949-A78F-481C21B28140}" srcOrd="2" destOrd="0" presId="urn:microsoft.com/office/officeart/2005/8/layout/orgChart1"/>
    <dgm:cxn modelId="{93AADB54-0190-443E-8CE5-FBCDAF8A9ECE}" type="presParOf" srcId="{ADA0BE7B-BCD2-418E-B7F8-68E02A631FD2}" destId="{98275300-584C-4486-8E37-07BC212967D7}" srcOrd="3" destOrd="0" presId="urn:microsoft.com/office/officeart/2005/8/layout/orgChart1"/>
    <dgm:cxn modelId="{CC375ABA-F384-47DE-A188-CD8A26A1E1D0}" type="presParOf" srcId="{98275300-584C-4486-8E37-07BC212967D7}" destId="{E11B6CC1-8C57-451B-A9A6-DE46576175D3}" srcOrd="0" destOrd="0" presId="urn:microsoft.com/office/officeart/2005/8/layout/orgChart1"/>
    <dgm:cxn modelId="{E3F753AF-B931-469E-A0CD-2F3A830A743B}" type="presParOf" srcId="{E11B6CC1-8C57-451B-A9A6-DE46576175D3}" destId="{A5AB6869-2C7F-4B95-AFEE-28CE13875348}" srcOrd="0" destOrd="0" presId="urn:microsoft.com/office/officeart/2005/8/layout/orgChart1"/>
    <dgm:cxn modelId="{4629D887-A428-4CE5-BC8B-9B5AB2993CC2}" type="presParOf" srcId="{E11B6CC1-8C57-451B-A9A6-DE46576175D3}" destId="{48D30C83-EE9B-4643-A1BA-0D6AE821BBCB}" srcOrd="1" destOrd="0" presId="urn:microsoft.com/office/officeart/2005/8/layout/orgChart1"/>
    <dgm:cxn modelId="{796968CC-96F7-4D3A-B45D-A491DF6BD313}" type="presParOf" srcId="{98275300-584C-4486-8E37-07BC212967D7}" destId="{9389E94D-07CB-4136-95AD-1043EBE953A2}" srcOrd="1" destOrd="0" presId="urn:microsoft.com/office/officeart/2005/8/layout/orgChart1"/>
    <dgm:cxn modelId="{C6783D6D-A861-4D5D-824D-6AE1E43D12E0}" type="presParOf" srcId="{98275300-584C-4486-8E37-07BC212967D7}" destId="{9F84C2F5-35BB-4ACE-A129-2EA5ED1282C7}" srcOrd="2" destOrd="0" presId="urn:microsoft.com/office/officeart/2005/8/layout/orgChart1"/>
    <dgm:cxn modelId="{64B9BEB9-E126-4517-8DDA-52729D66F369}" type="presParOf" srcId="{ADA0BE7B-BCD2-418E-B7F8-68E02A631FD2}" destId="{28C68657-5716-486D-BBA1-6D68A975CA04}" srcOrd="4" destOrd="0" presId="urn:microsoft.com/office/officeart/2005/8/layout/orgChart1"/>
    <dgm:cxn modelId="{C8A38E4C-415D-4F52-AA01-FB263338981F}" type="presParOf" srcId="{ADA0BE7B-BCD2-418E-B7F8-68E02A631FD2}" destId="{D6A94F7B-D937-409F-9ACA-EAE81F23831D}" srcOrd="5" destOrd="0" presId="urn:microsoft.com/office/officeart/2005/8/layout/orgChart1"/>
    <dgm:cxn modelId="{CF7A944C-1B3C-4AD1-B06E-D6BBE9A400F9}" type="presParOf" srcId="{D6A94F7B-D937-409F-9ACA-EAE81F23831D}" destId="{55E972C3-BC93-4FCF-A993-C7ED2FA51158}" srcOrd="0" destOrd="0" presId="urn:microsoft.com/office/officeart/2005/8/layout/orgChart1"/>
    <dgm:cxn modelId="{0BE510C5-C4A0-4887-AC83-461D03E6E8E1}" type="presParOf" srcId="{55E972C3-BC93-4FCF-A993-C7ED2FA51158}" destId="{F03246EC-1BFD-4C8D-9552-269711FE5837}" srcOrd="0" destOrd="0" presId="urn:microsoft.com/office/officeart/2005/8/layout/orgChart1"/>
    <dgm:cxn modelId="{7F338604-59E4-465A-BCE1-1D80D514E0BF}" type="presParOf" srcId="{55E972C3-BC93-4FCF-A993-C7ED2FA51158}" destId="{41B2084F-5DF5-4DD4-AEDB-35A3A22CB6FB}" srcOrd="1" destOrd="0" presId="urn:microsoft.com/office/officeart/2005/8/layout/orgChart1"/>
    <dgm:cxn modelId="{2D4B7A3C-BBCC-40A8-9614-4E77A1A5AC11}" type="presParOf" srcId="{D6A94F7B-D937-409F-9ACA-EAE81F23831D}" destId="{8F8FC7B8-060E-40EE-9DE1-31370156DD6F}" srcOrd="1" destOrd="0" presId="urn:microsoft.com/office/officeart/2005/8/layout/orgChart1"/>
    <dgm:cxn modelId="{A02D04DD-46D0-45A5-A91F-D33B6AA7C008}" type="presParOf" srcId="{D6A94F7B-D937-409F-9ACA-EAE81F23831D}" destId="{32C1639A-BF01-4A7C-8832-61F4176399F7}" srcOrd="2" destOrd="0" presId="urn:microsoft.com/office/officeart/2005/8/layout/orgChart1"/>
    <dgm:cxn modelId="{060F53A9-11C2-464F-A006-66923F382D80}" type="presParOf" srcId="{171795D9-9F8B-4ECD-83E7-64BF438691F1}" destId="{8055D52E-2A43-4140-BE98-67F535854768}" srcOrd="2" destOrd="0" presId="urn:microsoft.com/office/officeart/2005/8/layout/orgChart1"/>
    <dgm:cxn modelId="{4928C18E-BFE4-4159-ACA9-0EF52C6B7FF9}" type="presParOf" srcId="{8055D52E-2A43-4140-BE98-67F535854768}" destId="{5DBFCAF0-AFD9-4A8E-943C-A5D5472B77D5}" srcOrd="0" destOrd="0" presId="urn:microsoft.com/office/officeart/2005/8/layout/orgChart1"/>
    <dgm:cxn modelId="{6B266636-7298-4E1F-A785-B9EA88A4A7C2}" type="presParOf" srcId="{8055D52E-2A43-4140-BE98-67F535854768}" destId="{8FF7B9ED-E1E4-4E4E-9944-1F50BAC2BB82}" srcOrd="1" destOrd="0" presId="urn:microsoft.com/office/officeart/2005/8/layout/orgChart1"/>
    <dgm:cxn modelId="{7C49A874-3036-4959-9A6A-FFD99B2B606F}" type="presParOf" srcId="{8FF7B9ED-E1E4-4E4E-9944-1F50BAC2BB82}" destId="{D3FE8182-0072-4B79-8609-D4B6EF84171D}" srcOrd="0" destOrd="0" presId="urn:microsoft.com/office/officeart/2005/8/layout/orgChart1"/>
    <dgm:cxn modelId="{DE497B58-B07E-4694-8C7E-A090DFB5F5B7}" type="presParOf" srcId="{D3FE8182-0072-4B79-8609-D4B6EF84171D}" destId="{824F7EBB-895F-496F-AACA-74074B1510F5}" srcOrd="0" destOrd="0" presId="urn:microsoft.com/office/officeart/2005/8/layout/orgChart1"/>
    <dgm:cxn modelId="{5777C472-7718-4698-BB80-BF79E5D1CBBE}" type="presParOf" srcId="{D3FE8182-0072-4B79-8609-D4B6EF84171D}" destId="{4A045188-DE0C-495F-8ABA-E16E75E3D3C5}" srcOrd="1" destOrd="0" presId="urn:microsoft.com/office/officeart/2005/8/layout/orgChart1"/>
    <dgm:cxn modelId="{B3B12AB5-74FE-4A98-9EEF-2CB50DD5B250}" type="presParOf" srcId="{8FF7B9ED-E1E4-4E4E-9944-1F50BAC2BB82}" destId="{019145A0-10A4-4760-BC89-4C300D819673}" srcOrd="1" destOrd="0" presId="urn:microsoft.com/office/officeart/2005/8/layout/orgChart1"/>
    <dgm:cxn modelId="{CAFE855D-65D3-4425-A4F9-CFB4180C65A7}" type="presParOf" srcId="{8FF7B9ED-E1E4-4E4E-9944-1F50BAC2BB82}" destId="{9C212F19-3E52-4FE1-B9A4-66C3605B9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B8961-D485-4039-A82C-40B4170631FE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5A2DE4BA-12B7-4E9E-B111-3875FD70D7FC}">
      <dgm:prSet phldrT="[Text]"/>
      <dgm:spPr/>
      <dgm:t>
        <a:bodyPr/>
        <a:lstStyle/>
        <a:p>
          <a:r>
            <a:rPr lang="en-US" dirty="0" err="1" smtClean="0"/>
            <a:t>maa</a:t>
          </a:r>
          <a:endParaRPr lang="en-US" dirty="0"/>
        </a:p>
      </dgm:t>
    </dgm:pt>
    <dgm:pt modelId="{7D8F772C-524E-4DD5-A423-0466A686F7E6}" type="parTrans" cxnId="{AB63CD8E-C19D-411E-B5D5-CE503630F424}">
      <dgm:prSet/>
      <dgm:spPr/>
      <dgm:t>
        <a:bodyPr/>
        <a:lstStyle/>
        <a:p>
          <a:endParaRPr lang="en-US"/>
        </a:p>
      </dgm:t>
    </dgm:pt>
    <dgm:pt modelId="{2B329102-87F9-4715-A613-C94662294FD5}" type="sibTrans" cxnId="{AB63CD8E-C19D-411E-B5D5-CE503630F424}">
      <dgm:prSet/>
      <dgm:spPr/>
      <dgm:t>
        <a:bodyPr/>
        <a:lstStyle/>
        <a:p>
          <a:endParaRPr lang="en-US"/>
        </a:p>
      </dgm:t>
    </dgm:pt>
    <dgm:pt modelId="{FD041A7E-D305-4BD0-B69A-2CB9D8B1AC06}" type="pres">
      <dgm:prSet presAssocID="{8EFB8961-D485-4039-A82C-40B4170631FE}" presName="Name0" presStyleCnt="0">
        <dgm:presLayoutVars>
          <dgm:chMax/>
          <dgm:chPref/>
          <dgm:dir/>
          <dgm:animLvl val="lvl"/>
        </dgm:presLayoutVars>
      </dgm:prSet>
      <dgm:spPr/>
    </dgm:pt>
    <dgm:pt modelId="{110DAB9C-D273-4B4B-B30F-49F5FDEDB3CE}" type="pres">
      <dgm:prSet presAssocID="{5A2DE4BA-12B7-4E9E-B111-3875FD70D7FC}" presName="composite" presStyleCnt="0"/>
      <dgm:spPr/>
    </dgm:pt>
    <dgm:pt modelId="{A0D81821-F9E3-4597-B9C2-BF0B96DC6F6E}" type="pres">
      <dgm:prSet presAssocID="{5A2DE4BA-12B7-4E9E-B111-3875FD70D7FC}" presName="ParentAccentShape" presStyleLbl="trBgShp" presStyleIdx="0" presStyleCnt="1"/>
      <dgm:spPr/>
    </dgm:pt>
    <dgm:pt modelId="{920AFB01-142F-4291-98B3-B8D6AF910E0D}" type="pres">
      <dgm:prSet presAssocID="{5A2DE4BA-12B7-4E9E-B111-3875FD70D7F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4AB49-9457-4976-AA52-86FC9C8C5085}" type="pres">
      <dgm:prSet presAssocID="{5A2DE4BA-12B7-4E9E-B111-3875FD70D7FC}" presName="ChildText" presStyleLbl="revTx" presStyleIdx="1" presStyleCnt="2">
        <dgm:presLayoutVars>
          <dgm:chMax val="0"/>
          <dgm:chPref val="0"/>
        </dgm:presLayoutVars>
      </dgm:prSet>
      <dgm:spPr/>
    </dgm:pt>
    <dgm:pt modelId="{FD55C843-D64B-4F4C-99FC-92EF2DA7118E}" type="pres">
      <dgm:prSet presAssocID="{5A2DE4BA-12B7-4E9E-B111-3875FD70D7FC}" presName="ChildAccentShape" presStyleLbl="trBgShp" presStyleIdx="0" presStyleCnt="1"/>
      <dgm:spPr/>
    </dgm:pt>
    <dgm:pt modelId="{8804D4B9-98D5-4A7F-B191-5E950F8BE581}" type="pres">
      <dgm:prSet presAssocID="{5A2DE4BA-12B7-4E9E-B111-3875FD70D7FC}" presName="Image" presStyleLbl="alignImgPlace1" presStyleIdx="0" presStyleCnt="1" custScaleX="201456" custScaleY="179651" custLinFactNeighborX="18168" custLinFactNeighborY="-78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</dgm:ptLst>
  <dgm:cxnLst>
    <dgm:cxn modelId="{86C8A28D-74F2-4381-8BD1-1BACA2AEE163}" type="presOf" srcId="{8EFB8961-D485-4039-A82C-40B4170631FE}" destId="{FD041A7E-D305-4BD0-B69A-2CB9D8B1AC06}" srcOrd="0" destOrd="0" presId="urn:microsoft.com/office/officeart/2009/3/layout/SnapshotPictureList"/>
    <dgm:cxn modelId="{AB63CD8E-C19D-411E-B5D5-CE503630F424}" srcId="{8EFB8961-D485-4039-A82C-40B4170631FE}" destId="{5A2DE4BA-12B7-4E9E-B111-3875FD70D7FC}" srcOrd="0" destOrd="0" parTransId="{7D8F772C-524E-4DD5-A423-0466A686F7E6}" sibTransId="{2B329102-87F9-4715-A613-C94662294FD5}"/>
    <dgm:cxn modelId="{42B8ED6A-5455-469B-8B41-E996C4D92429}" type="presOf" srcId="{5A2DE4BA-12B7-4E9E-B111-3875FD70D7FC}" destId="{920AFB01-142F-4291-98B3-B8D6AF910E0D}" srcOrd="0" destOrd="0" presId="urn:microsoft.com/office/officeart/2009/3/layout/SnapshotPictureList"/>
    <dgm:cxn modelId="{B8E7ED25-0890-422E-913A-E8B0189CCA65}" type="presParOf" srcId="{FD041A7E-D305-4BD0-B69A-2CB9D8B1AC06}" destId="{110DAB9C-D273-4B4B-B30F-49F5FDEDB3CE}" srcOrd="0" destOrd="0" presId="urn:microsoft.com/office/officeart/2009/3/layout/SnapshotPictureList"/>
    <dgm:cxn modelId="{2DD83DFF-5AE1-447D-AD53-A8F50B320D17}" type="presParOf" srcId="{110DAB9C-D273-4B4B-B30F-49F5FDEDB3CE}" destId="{A0D81821-F9E3-4597-B9C2-BF0B96DC6F6E}" srcOrd="0" destOrd="0" presId="urn:microsoft.com/office/officeart/2009/3/layout/SnapshotPictureList"/>
    <dgm:cxn modelId="{4557C41E-A504-4DFB-AF9E-765332FB42E0}" type="presParOf" srcId="{110DAB9C-D273-4B4B-B30F-49F5FDEDB3CE}" destId="{920AFB01-142F-4291-98B3-B8D6AF910E0D}" srcOrd="1" destOrd="0" presId="urn:microsoft.com/office/officeart/2009/3/layout/SnapshotPictureList"/>
    <dgm:cxn modelId="{B1F4E72A-6869-433C-AFB1-AD9FEDEF95AB}" type="presParOf" srcId="{110DAB9C-D273-4B4B-B30F-49F5FDEDB3CE}" destId="{84E4AB49-9457-4976-AA52-86FC9C8C5085}" srcOrd="2" destOrd="0" presId="urn:microsoft.com/office/officeart/2009/3/layout/SnapshotPictureList"/>
    <dgm:cxn modelId="{6A500575-E247-4500-87B8-4E8ECA634D71}" type="presParOf" srcId="{110DAB9C-D273-4B4B-B30F-49F5FDEDB3CE}" destId="{FD55C843-D64B-4F4C-99FC-92EF2DA7118E}" srcOrd="3" destOrd="0" presId="urn:microsoft.com/office/officeart/2009/3/layout/SnapshotPictureList"/>
    <dgm:cxn modelId="{511D5EA2-2D07-457C-8176-8969D6D0F31C}" type="presParOf" srcId="{110DAB9C-D273-4B4B-B30F-49F5FDEDB3CE}" destId="{8804D4B9-98D5-4A7F-B191-5E950F8BE58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FCAF0-AFD9-4A8E-943C-A5D5472B77D5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68657-5716-486D-BBA1-6D68A975CA04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E14BC-30B4-4949-A78F-481C21B28140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314EA-CE0F-4ED4-8940-43BAAA807F1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452C6-3CD9-43F6-B20E-739FA7970668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/>
            <a:t>maa</a:t>
          </a:r>
          <a:endParaRPr lang="en-US" sz="5800" kern="1200" dirty="0"/>
        </a:p>
      </dsp:txBody>
      <dsp:txXfrm>
        <a:off x="2156891" y="321071"/>
        <a:ext cx="1782216" cy="891108"/>
      </dsp:txXfrm>
    </dsp:sp>
    <dsp:sp modelId="{0C915FD1-FD67-4C93-B5C2-038338B527BE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409" y="2851819"/>
        <a:ext cx="1782216" cy="891108"/>
      </dsp:txXfrm>
    </dsp:sp>
    <dsp:sp modelId="{A5AB6869-2C7F-4B95-AFEE-28CE1387534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2156891" y="2851819"/>
        <a:ext cx="1782216" cy="891108"/>
      </dsp:txXfrm>
    </dsp:sp>
    <dsp:sp modelId="{F03246EC-1BFD-4C8D-9552-269711FE5837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4313373" y="2851819"/>
        <a:ext cx="1782216" cy="891108"/>
      </dsp:txXfrm>
    </dsp:sp>
    <dsp:sp modelId="{824F7EBB-895F-496F-AACA-74074B1510F5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babul</a:t>
          </a:r>
          <a:endParaRPr lang="en-US" sz="5800" kern="1200" dirty="0"/>
        </a:p>
      </dsp:txBody>
      <dsp:txXfrm>
        <a:off x="1078650" y="1586445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81821-F9E3-4597-B9C2-BF0B96DC6F6E}">
      <dsp:nvSpPr>
        <dsp:cNvPr id="0" name=""/>
        <dsp:cNvSpPr/>
      </dsp:nvSpPr>
      <dsp:spPr>
        <a:xfrm>
          <a:off x="457854" y="353144"/>
          <a:ext cx="868919" cy="61833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4D4B9-98D5-4A7F-B191-5E950F8BE581}">
      <dsp:nvSpPr>
        <dsp:cNvPr id="0" name=""/>
        <dsp:cNvSpPr/>
      </dsp:nvSpPr>
      <dsp:spPr>
        <a:xfrm>
          <a:off x="145614" y="2"/>
          <a:ext cx="1683185" cy="10507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AFB01-142F-4291-98B3-B8D6AF910E0D}">
      <dsp:nvSpPr>
        <dsp:cNvPr id="0" name=""/>
        <dsp:cNvSpPr/>
      </dsp:nvSpPr>
      <dsp:spPr>
        <a:xfrm>
          <a:off x="491825" y="864152"/>
          <a:ext cx="801539" cy="73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err="1" smtClean="0"/>
            <a:t>maa</a:t>
          </a:r>
          <a:endParaRPr lang="en-US" sz="500" kern="1200" dirty="0"/>
        </a:p>
      </dsp:txBody>
      <dsp:txXfrm>
        <a:off x="491825" y="864152"/>
        <a:ext cx="801539" cy="73396"/>
      </dsp:txXfrm>
    </dsp:sp>
    <dsp:sp modelId="{84E4AB49-9457-4976-AA52-86FC9C8C5085}">
      <dsp:nvSpPr>
        <dsp:cNvPr id="0" name=""/>
        <dsp:cNvSpPr/>
      </dsp:nvSpPr>
      <dsp:spPr>
        <a:xfrm>
          <a:off x="1362148" y="353144"/>
          <a:ext cx="397260" cy="61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08642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9393463"/>
              </p:ext>
            </p:extLst>
          </p:nvPr>
        </p:nvGraphicFramePr>
        <p:xfrm>
          <a:off x="3657600" y="1676400"/>
          <a:ext cx="1828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1828800" cy="990600"/>
          </a:xfrm>
          <a:prstGeom prst="rect">
            <a:avLst/>
          </a:prstGeom>
          <a:ln w="127000" cap="rnd">
            <a:solidFill>
              <a:schemeClr val="accent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67200"/>
            <a:ext cx="1828800" cy="9144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1981200" cy="83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2057400" cy="1066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7515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২।মোঃ বাবুল আকতার (মাষ্টার)</a:t>
            </a: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৩।মোছাঃ রুনা লাইলা</a:t>
            </a: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৪।মোছাঃ রিফাহ্ জাহান বিথি</a:t>
            </a:r>
          </a:p>
          <a:p>
            <a:pPr marL="0" indent="0">
              <a:buNone/>
            </a:pPr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৫।মোঃ রিয়াদ রওশান রাজ</a:t>
            </a:r>
          </a:p>
        </p:txBody>
      </p:sp>
    </p:spTree>
    <p:extLst>
      <p:ext uri="{BB962C8B-B14F-4D97-AF65-F5344CB8AC3E}">
        <p14:creationId xmlns:p14="http://schemas.microsoft.com/office/powerpoint/2010/main" val="17367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 পরিচয়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100" y="-342900"/>
            <a:ext cx="4572000" cy="830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3352800" cy="2133600"/>
          </a:xfrm>
          <a:prstGeom prst="ellipse">
            <a:avLst/>
          </a:prstGeom>
          <a:ln w="190500" cap="rnd">
            <a:solidFill>
              <a:srgbClr val="F88EE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05200" y="4724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88EE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88EE4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23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F88EE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8800" dirty="0">
              <a:solidFill>
                <a:srgbClr val="F88EE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88392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88EE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67200"/>
            <a:ext cx="2057400" cy="1905000"/>
          </a:xfrm>
          <a:prstGeom prst="ellipse">
            <a:avLst/>
          </a:prstGeom>
          <a:ln>
            <a:solidFill>
              <a:srgbClr val="F88EE4"/>
            </a:solidFill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3855718" y="5562600"/>
            <a:ext cx="231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মাষ্টার</a:t>
            </a:r>
            <a:r>
              <a:rPr lang="bn-BD" sz="2800" dirty="0" smtClean="0"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15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793273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88EE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400"/>
            <a:ext cx="2286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4648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88EE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রুনা</a:t>
            </a:r>
            <a:endParaRPr lang="en-US" sz="2000" dirty="0">
              <a:solidFill>
                <a:srgbClr val="F88EE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36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915400" cy="4724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1524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বিথি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83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solidFill>
            <a:srgbClr val="F88EE4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0898"/>
            <a:ext cx="8763000" cy="464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2590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386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0900" y="604423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মোঃরিয়াদ রওশান রাজ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40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পরিবার</vt:lpstr>
      <vt:lpstr>মায়ের পরিচয়</vt:lpstr>
      <vt:lpstr>পরিচয়</vt:lpstr>
      <vt:lpstr>পরিচয়</vt:lpstr>
      <vt:lpstr>পরিচয়</vt:lpstr>
      <vt:lpstr>পরিচয়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BABUL  AHM</cp:lastModifiedBy>
  <cp:revision>29</cp:revision>
  <dcterms:created xsi:type="dcterms:W3CDTF">2006-08-16T00:00:00Z</dcterms:created>
  <dcterms:modified xsi:type="dcterms:W3CDTF">2017-07-25T12:54:47Z</dcterms:modified>
</cp:coreProperties>
</file>